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3319BA-8B56-4E92-9823-8CDDF3D21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7D9C88-A638-4D1F-B599-2E95AD59FC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74A102-5A70-4FB5-BE28-E4E10D0E7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23E8E0-EB73-4B4E-B62B-C505B40FB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405D3B-9512-4CE1-A767-DBF658264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9719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238670-B0D1-4861-9ED1-C0E00CF97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CC77AD-1514-4CAE-9736-F68564175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F6380C-E414-4ACE-A58E-3950FDD12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E1633D-EAB3-4F26-927B-23EFF765E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33ECD2-0376-4CD0-B1E3-623604B8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316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6EA3883-8E1E-432B-8EBA-97B4E99B2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25B3CF-1306-4AF3-A548-AE89ECDD8A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23E2EA-E5C6-45E1-9505-248302808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789C3A-AE17-4DE5-B182-6A0AF5AEF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83134C-293E-448C-974D-3E4A4A6CF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32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435992-D45B-49EA-8E38-343AB94A9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09B0BE-CDB3-49BA-A315-189D4D22D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4A683D-A897-4726-8133-2707C82FB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D80274-1E93-4D31-8FF8-FA9761636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476F4E-68ED-4A44-BE8E-8DC9AE4D4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24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9394FB-F6F7-4065-9084-C1607F4A5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1B5DB4-1DE4-43CB-A46F-0838AA423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AB75E3-EC07-46E9-A8EE-061275309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B0CAB5-7DF5-4594-88F0-C598A1FD4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896EFA-ABC9-466F-9B5D-BB21E53CC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284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966A82-FE56-44AD-AA48-DC80F9036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6B08AF-5280-4C02-A888-0AB86FD79B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B968C48-87F4-4F51-8BB1-395BA944E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779703E-1185-4C13-9BE8-75758CE31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5DFBB7F-140D-48BD-A509-2271357EF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E514046-24AD-4846-9E6D-9141E0D6F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27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BCEC02-663B-499A-83D2-806FB3110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8DEEED-0C62-43BF-BF26-A3BEDB6E2E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27F046-A9B0-4A21-BD66-2F4F9A898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2CF8499-938A-4066-A43E-5CDB9DC5BE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B36B926-03C5-46DB-945C-2DE775ABD7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F3FDA69-39FD-4F1E-A812-A44D3D0C0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A5099D2-E920-42E4-88E3-CFC314E1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7556390-C184-4EEE-BAD0-3A171B54E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123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5495E4-C781-45E3-9755-5450FCC6F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03D681E-43D6-40E2-93EF-6D4A9EC0A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FB1B454-F825-4A10-9643-35A0096AB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D3EA9F4-152A-4E62-8EA2-AE7E675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6281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4596328-EED1-4714-B198-FF09ACA52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1936CC3-E276-4FFE-9540-DBFF2D3A4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02AEAF5-A5FB-4E31-AEC1-942940EB7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2920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0B33E4-3BFF-463B-8B3D-0FB7CA8BE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A5E58B-D539-4134-85D5-C0168670E5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8ACA6F9-DCD9-477D-9EB7-BEBAAB0768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F0F9BA5-F298-43A0-A7D1-2533EBB5A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F88921-D3B5-4185-913D-3D00D19EB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25C112-6B76-463F-AC26-42712D5D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424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625F93-B419-4786-9E59-32FF1ED49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E0E235F-3C36-461A-A6ED-69F0E333C5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AF7E378-F1CD-4B12-BB1B-8976684581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5C033E6-1519-4F45-A4A9-D7856FCB2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F40A6C-2BD1-47BC-8965-149A7B082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0146FC5-339E-4C66-872D-6DE1696FE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11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B667BA5-3F40-4A90-9315-78FAADD2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0B57F5-6210-40F2-AD35-5C4406B3E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D54701-CC74-4B84-910A-B5270CD7D2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23F37-21EF-4444-AFEE-57792993B590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15E1FF-44B9-4791-9832-36F61FFCDC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194785-BCFD-4E5A-B76E-A2428752B3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0B015-508C-4EFF-933D-BB27B71CC7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312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E830CE7-EE23-44DA-B9D3-999B7D9928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57" y="-83890"/>
            <a:ext cx="4245177" cy="6870584"/>
          </a:xfrm>
        </p:spPr>
      </p:pic>
    </p:spTree>
    <p:extLst>
      <p:ext uri="{BB962C8B-B14F-4D97-AF65-F5344CB8AC3E}">
        <p14:creationId xmlns:p14="http://schemas.microsoft.com/office/powerpoint/2010/main" val="1625459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3DC833-7BED-4C79-962D-48073375DF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B61F6E0-7303-4BEF-9B48-110B21C791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82C8591-9DC5-4C8E-A5F1-8F9DF9523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75" y="842962"/>
            <a:ext cx="10306050" cy="51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148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_20190408_172100">
            <a:hlinkClick r:id="" action="ppaction://media"/>
            <a:extLst>
              <a:ext uri="{FF2B5EF4-FFF2-40B4-BE49-F238E27FC236}">
                <a16:creationId xmlns:a16="http://schemas.microsoft.com/office/drawing/2014/main" id="{6F6C09A5-BC85-4CF2-BDCD-D2BA667CB4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58936" y="24774"/>
            <a:ext cx="3816991" cy="6784937"/>
          </a:xfrm>
        </p:spPr>
      </p:pic>
    </p:spTree>
    <p:extLst>
      <p:ext uri="{BB962C8B-B14F-4D97-AF65-F5344CB8AC3E}">
        <p14:creationId xmlns:p14="http://schemas.microsoft.com/office/powerpoint/2010/main" val="4075740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_20190408_172432">
            <a:hlinkClick r:id="" action="ppaction://media"/>
            <a:extLst>
              <a:ext uri="{FF2B5EF4-FFF2-40B4-BE49-F238E27FC236}">
                <a16:creationId xmlns:a16="http://schemas.microsoft.com/office/drawing/2014/main" id="{D03B3E7B-6167-405F-8605-817CEF71F8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1235" y="63936"/>
            <a:ext cx="3818956" cy="6788430"/>
          </a:xfrm>
        </p:spPr>
      </p:pic>
    </p:spTree>
    <p:extLst>
      <p:ext uri="{BB962C8B-B14F-4D97-AF65-F5344CB8AC3E}">
        <p14:creationId xmlns:p14="http://schemas.microsoft.com/office/powerpoint/2010/main" val="399108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宽屏</PresentationFormat>
  <Paragraphs>0</Paragraphs>
  <Slides>4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征 张</dc:creator>
  <cp:lastModifiedBy>征 张</cp:lastModifiedBy>
  <cp:revision>5</cp:revision>
  <dcterms:created xsi:type="dcterms:W3CDTF">2019-04-08T10:54:42Z</dcterms:created>
  <dcterms:modified xsi:type="dcterms:W3CDTF">2019-04-08T12:01:32Z</dcterms:modified>
</cp:coreProperties>
</file>

<file path=docProps/thumbnail.jpeg>
</file>